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b="1" dirty="0" smtClean="0"/>
              <a:t>Question 1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smtClean="0"/>
              <a:t>Une série d'échantillons sont analysés dans un laboratoire. On constate que la teneur en carbone des différents échantillons varie d'un échantillon à l'autre.</a:t>
            </a:r>
          </a:p>
          <a:p>
            <a:pPr marL="0" indent="0">
              <a:buNone/>
            </a:pPr>
            <a:r>
              <a:rPr lang="fr-FR" sz="1400" dirty="0" smtClean="0"/>
              <a:t>On demande d'écrire un </a:t>
            </a:r>
            <a:r>
              <a:rPr lang="fr-FR" sz="1400" dirty="0" smtClean="0"/>
              <a:t>programme VB qui </a:t>
            </a:r>
            <a:r>
              <a:rPr lang="fr-FR" sz="1400" dirty="0" smtClean="0"/>
              <a:t>détermine</a:t>
            </a:r>
          </a:p>
          <a:p>
            <a:pPr marL="0" lvl="1" indent="0">
              <a:buNone/>
            </a:pPr>
            <a:r>
              <a:rPr lang="fr-FR" sz="1200" dirty="0" smtClean="0"/>
              <a:t>La teneur minimum en carbone  (TMIN)</a:t>
            </a:r>
          </a:p>
          <a:p>
            <a:pPr marL="0" lvl="1" indent="0">
              <a:buNone/>
            </a:pPr>
            <a:r>
              <a:rPr lang="fr-FR" sz="1200" dirty="0" smtClean="0"/>
              <a:t>La teneur maximum en carbone (TMAX)</a:t>
            </a:r>
          </a:p>
          <a:p>
            <a:pPr marL="0" lvl="1" indent="0">
              <a:buNone/>
            </a:pPr>
            <a:r>
              <a:rPr lang="fr-FR" sz="1200" dirty="0" smtClean="0"/>
              <a:t>La teneur moyenne en carbone (TMOY)</a:t>
            </a:r>
          </a:p>
          <a:p>
            <a:pPr marL="0" indent="0">
              <a:buNone/>
            </a:pPr>
            <a:r>
              <a:rPr lang="fr-FR" sz="1400" dirty="0" smtClean="0"/>
              <a:t>De plus, on divise l'ensemble des échantillons en 5 classes de largeur identique.</a:t>
            </a:r>
          </a:p>
          <a:p>
            <a:pPr marL="0" indent="0">
              <a:buNone/>
            </a:pPr>
            <a:r>
              <a:rPr lang="fr-FR" sz="1400" smtClean="0"/>
              <a:t>Le programme doit </a:t>
            </a:r>
            <a:r>
              <a:rPr lang="fr-FR" sz="1400" dirty="0" smtClean="0"/>
              <a:t>fournir, aussi, 5 valeurs qui reprennent le nombre d'échantillons de chaque classe.</a:t>
            </a:r>
          </a:p>
          <a:p>
            <a:pPr marL="0" indent="0">
              <a:buNone/>
            </a:pPr>
            <a:r>
              <a:rPr lang="fr-FR" sz="1400" dirty="0" smtClean="0"/>
              <a:t>Les n données (les teneurs) sont fournies sous forme de nombres réels (compris entre 0 et 100).</a:t>
            </a:r>
          </a:p>
          <a:p>
            <a:pPr marL="0" indent="0">
              <a:buNone/>
            </a:pPr>
            <a:r>
              <a:rPr lang="fr-FR" sz="1400" dirty="0" smtClean="0"/>
              <a:t> </a:t>
            </a:r>
          </a:p>
          <a:p>
            <a:pPr marL="0" indent="0">
              <a:buNone/>
            </a:pPr>
            <a:r>
              <a:rPr lang="fr-FR" sz="1400" b="1" u="sng" dirty="0" smtClean="0"/>
              <a:t>Exemple</a:t>
            </a:r>
            <a:r>
              <a:rPr lang="fr-FR" sz="1400" dirty="0" smtClean="0"/>
              <a:t>: la série TENEURS a n = 8 composantes: les nombres</a:t>
            </a:r>
          </a:p>
          <a:p>
            <a:pPr marL="0" indent="0">
              <a:buNone/>
            </a:pPr>
            <a:r>
              <a:rPr lang="fr-FR" sz="1400" dirty="0" smtClean="0"/>
              <a:t>20,0 	28,5 	32,3 	45,5 	32,6 	38,1 	41,0 	29,5</a:t>
            </a:r>
          </a:p>
          <a:p>
            <a:pPr marL="0" indent="0">
              <a:buNone/>
            </a:pPr>
            <a:r>
              <a:rPr lang="fr-FR" sz="1400" dirty="0" smtClean="0"/>
              <a:t>pour cette série d'analyse, on obtiendra:</a:t>
            </a:r>
          </a:p>
          <a:p>
            <a:pPr marL="0" indent="0">
              <a:buNone/>
            </a:pPr>
            <a:r>
              <a:rPr lang="fr-FR" sz="1400" dirty="0" smtClean="0"/>
              <a:t>TMIN  = 20,0</a:t>
            </a:r>
          </a:p>
          <a:p>
            <a:pPr marL="0" indent="0">
              <a:buNone/>
            </a:pPr>
            <a:r>
              <a:rPr lang="fr-FR" sz="1400" dirty="0" smtClean="0"/>
              <a:t>TMAX  = 45,5</a:t>
            </a:r>
          </a:p>
          <a:p>
            <a:pPr marL="0" indent="0">
              <a:buNone/>
            </a:pPr>
            <a:r>
              <a:rPr lang="fr-FR" sz="1400" dirty="0" smtClean="0"/>
              <a:t>TMOY  = 33,4</a:t>
            </a:r>
          </a:p>
          <a:p>
            <a:pPr marL="0" indent="0">
              <a:buNone/>
            </a:pPr>
            <a:r>
              <a:rPr lang="fr-FR" sz="1400" dirty="0" smtClean="0"/>
              <a:t>et pour les 5 composantes de HISTO:</a:t>
            </a:r>
          </a:p>
          <a:p>
            <a:pPr marL="0" indent="0">
              <a:buNone/>
            </a:pPr>
            <a:r>
              <a:rPr lang="fr-FR" sz="1400" dirty="0" smtClean="0"/>
              <a:t>1 	2 	2 	1 	2</a:t>
            </a:r>
          </a:p>
          <a:p>
            <a:pPr marL="0" indent="0">
              <a:buNone/>
            </a:pPr>
            <a:r>
              <a:rPr lang="fr-FR" sz="1400" dirty="0" smtClean="0"/>
              <a:t>correspondant respectivement aux échantillons contenant</a:t>
            </a:r>
          </a:p>
          <a:p>
            <a:pPr marL="0" indent="0">
              <a:buNone/>
            </a:pPr>
            <a:r>
              <a:rPr lang="fr-FR" sz="1400" dirty="0" smtClean="0"/>
              <a:t>de  20,0 à 25,1 % de carbone, de  25,1 à 30,2 %, de  30,2 à 35,3 %, de  35,3 à 40,4 % et de  40,4 à 45,5 % de carbone</a:t>
            </a:r>
          </a:p>
          <a:p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Question 2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60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dirty="0" smtClean="0"/>
              <a:t>Faire le tableau de sortie du programme (c'est-à-dire le tableau des valeurs successives des variables et expressions), et en déduire ce que le programme affiche.</a:t>
            </a:r>
          </a:p>
          <a:p>
            <a:pPr marL="0" indent="0">
              <a:buNone/>
            </a:pPr>
            <a:r>
              <a:rPr lang="fr-FR" sz="1100" b="1" dirty="0" smtClean="0"/>
              <a:t>Algorithme</a:t>
            </a:r>
            <a:r>
              <a:rPr lang="fr-FR" sz="1100" dirty="0" smtClean="0"/>
              <a:t> </a:t>
            </a:r>
            <a:r>
              <a:rPr lang="fr-FR" sz="1100" dirty="0" err="1" smtClean="0"/>
              <a:t>clint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b="1" dirty="0" smtClean="0"/>
              <a:t>Variables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a, b, c : </a:t>
            </a:r>
            <a:r>
              <a:rPr lang="fr-FR" sz="1100" b="1" dirty="0" smtClean="0"/>
              <a:t>Chaine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d : </a:t>
            </a:r>
            <a:r>
              <a:rPr lang="fr-FR" sz="1100" b="1" dirty="0" smtClean="0"/>
              <a:t>entier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b="1" dirty="0" smtClean="0"/>
              <a:t>Début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	a ← '</a:t>
            </a:r>
            <a:r>
              <a:rPr lang="fr-FR" sz="1100" dirty="0" err="1" smtClean="0"/>
              <a:t>jkaihbcaeg</a:t>
            </a:r>
            <a:r>
              <a:rPr lang="fr-FR" sz="1100" dirty="0" smtClean="0"/>
              <a:t>'</a:t>
            </a:r>
          </a:p>
          <a:p>
            <a:pPr marL="0" indent="0">
              <a:buNone/>
            </a:pPr>
            <a:r>
              <a:rPr lang="fr-FR" sz="1100" dirty="0" smtClean="0"/>
              <a:t>	b ← '</a:t>
            </a:r>
            <a:r>
              <a:rPr lang="fr-FR" sz="1100" dirty="0" err="1" smtClean="0"/>
              <a:t>wagontedos</a:t>
            </a:r>
            <a:r>
              <a:rPr lang="fr-FR" sz="1100" dirty="0" smtClean="0"/>
              <a:t>'</a:t>
            </a:r>
          </a:p>
          <a:p>
            <a:pPr marL="0" indent="0">
              <a:buNone/>
            </a:pPr>
            <a:r>
              <a:rPr lang="fr-FR" sz="1100" dirty="0" smtClean="0"/>
              <a:t>	c ←  ''</a:t>
            </a:r>
          </a:p>
          <a:p>
            <a:pPr marL="0" indent="0">
              <a:buNone/>
            </a:pPr>
            <a:r>
              <a:rPr lang="fr-FR" sz="1100" dirty="0" smtClean="0"/>
              <a:t>	d ←  7</a:t>
            </a:r>
          </a:p>
          <a:p>
            <a:pPr marL="0" indent="0">
              <a:buNone/>
            </a:pPr>
            <a:r>
              <a:rPr lang="fr-FR" sz="1100" dirty="0" smtClean="0"/>
              <a:t>	</a:t>
            </a:r>
            <a:r>
              <a:rPr lang="fr-FR" sz="1100" b="1" dirty="0" smtClean="0"/>
              <a:t>tant que</a:t>
            </a:r>
            <a:r>
              <a:rPr lang="fr-FR" sz="1100" dirty="0" smtClean="0"/>
              <a:t> d &lt;&gt; 0 </a:t>
            </a:r>
            <a:r>
              <a:rPr lang="fr-FR" sz="1100" b="1" dirty="0" smtClean="0"/>
              <a:t>faire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		</a:t>
            </a:r>
            <a:r>
              <a:rPr lang="en-US" sz="1100" dirty="0" smtClean="0"/>
              <a:t>c ←  c + b[d]</a:t>
            </a:r>
            <a:endParaRPr lang="fr-FR" sz="1100" dirty="0" smtClean="0"/>
          </a:p>
          <a:p>
            <a:pPr marL="0" indent="0">
              <a:buNone/>
            </a:pPr>
            <a:r>
              <a:rPr lang="en-US" sz="1100" dirty="0" smtClean="0"/>
              <a:t>		d ←  </a:t>
            </a:r>
            <a:r>
              <a:rPr lang="en-US" sz="1100" dirty="0" err="1" smtClean="0"/>
              <a:t>ord</a:t>
            </a:r>
            <a:r>
              <a:rPr lang="en-US" sz="1100" dirty="0" smtClean="0"/>
              <a:t>(a[d]) - </a:t>
            </a:r>
            <a:r>
              <a:rPr lang="en-US" sz="1100" dirty="0" err="1" smtClean="0"/>
              <a:t>ord</a:t>
            </a:r>
            <a:r>
              <a:rPr lang="en-US" sz="1100" dirty="0" smtClean="0"/>
              <a:t>('a')</a:t>
            </a:r>
            <a:endParaRPr lang="fr-FR" sz="1100" dirty="0" smtClean="0"/>
          </a:p>
          <a:p>
            <a:pPr marL="0" indent="0">
              <a:buNone/>
            </a:pPr>
            <a:r>
              <a:rPr lang="en-US" sz="1100" dirty="0" smtClean="0"/>
              <a:t>	</a:t>
            </a:r>
            <a:r>
              <a:rPr lang="fr-FR" sz="1100" b="1" dirty="0" smtClean="0"/>
              <a:t>fin tant que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	</a:t>
            </a:r>
            <a:r>
              <a:rPr lang="fr-FR" sz="1100" b="1" dirty="0" smtClean="0"/>
              <a:t>Ecrire</a:t>
            </a:r>
            <a:r>
              <a:rPr lang="fr-FR" sz="1100" dirty="0" smtClean="0"/>
              <a:t>(c)</a:t>
            </a:r>
          </a:p>
          <a:p>
            <a:pPr marL="0" indent="0">
              <a:buNone/>
            </a:pPr>
            <a:r>
              <a:rPr lang="en-US" sz="1100" b="1" dirty="0" smtClean="0"/>
              <a:t>Fin</a:t>
            </a:r>
            <a:endParaRPr lang="fr-FR" sz="1100" dirty="0" smtClean="0"/>
          </a:p>
          <a:p>
            <a:pPr marL="0" indent="0">
              <a:buNone/>
            </a:pPr>
            <a:r>
              <a:rPr lang="fr-FR" sz="1100" dirty="0" smtClean="0"/>
              <a:t>Ord (‘a’) = 97, Ord (‘b’) = 98, Ord (‘c’) = 99, Ord (‘d’) = 100, </a:t>
            </a:r>
            <a:br>
              <a:rPr lang="fr-FR" sz="1100" dirty="0" smtClean="0"/>
            </a:br>
            <a:r>
              <a:rPr lang="fr-FR" sz="1100" dirty="0" smtClean="0"/>
              <a:t>Ord (‘e’) = 101, Ord (‘f’) = 102, Ord (‘g’) = 103, Ord (‘h’) = 104, Ord (‘i’) = 105, Ord (‘j’) = 106, Ord (‘k’) = 107, Ord (‘l’) = 108, Ord (‘m’) = 109, Ord (‘n’) = 110, etc.</a:t>
            </a:r>
          </a:p>
          <a:p>
            <a:endParaRPr lang="fr-FR" sz="1100" dirty="0" smtClean="0"/>
          </a:p>
          <a:p>
            <a:endParaRPr lang="fr-FR" sz="11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5301208"/>
          <a:ext cx="6095999" cy="800094"/>
        </p:xfrm>
        <a:graphic>
          <a:graphicData uri="http://schemas.openxmlformats.org/drawingml/2006/table">
            <a:tbl>
              <a:tblPr/>
              <a:tblGrid>
                <a:gridCol w="274281"/>
                <a:gridCol w="556364"/>
                <a:gridCol w="1989587"/>
                <a:gridCol w="1272976"/>
                <a:gridCol w="2002791"/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Courier New"/>
                          <a:ea typeface="Calibri"/>
                          <a:cs typeface="Arial"/>
                        </a:rPr>
                        <a:t>d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Courier New"/>
                          <a:ea typeface="Calibri"/>
                          <a:cs typeface="Arial"/>
                        </a:rPr>
                        <a:t>B[d]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c ←  c + b[d]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a[d]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d ←  ord(a[d]) - ord('a')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7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‘e’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‘e’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‘c’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2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…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…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…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latin typeface="Courier New"/>
                          <a:ea typeface="Calibri"/>
                          <a:cs typeface="Arial"/>
                        </a:rPr>
                        <a:t>…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Courier New"/>
                          <a:ea typeface="Calibri"/>
                          <a:cs typeface="Arial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4819" marR="64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400" dirty="0" smtClean="0"/>
              <a:t>Chercher l'erreur dans ce code qui affiche dans une boite de message les résultats de la table de multiplication de 1 à 9:</a:t>
            </a:r>
          </a:p>
          <a:p>
            <a:pPr lvl="1" indent="11113">
              <a:buNone/>
            </a:pPr>
            <a:r>
              <a:rPr lang="en-US" sz="2000" dirty="0" smtClean="0"/>
              <a:t>Dim </a:t>
            </a:r>
            <a:r>
              <a:rPr lang="en-US" sz="2000" dirty="0" err="1" smtClean="0"/>
              <a:t>i</a:t>
            </a:r>
            <a:r>
              <a:rPr lang="en-US" sz="2000" dirty="0" smtClean="0"/>
              <a:t>, j as Integer</a:t>
            </a:r>
            <a:endParaRPr lang="fr-FR" sz="2000" dirty="0" smtClean="0"/>
          </a:p>
          <a:p>
            <a:pPr lvl="1" indent="11113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=1 to 9</a:t>
            </a:r>
            <a:endParaRPr lang="fr-FR" sz="2000" dirty="0" smtClean="0"/>
          </a:p>
          <a:p>
            <a:pPr lvl="1" indent="11113">
              <a:buNone/>
            </a:pPr>
            <a:r>
              <a:rPr lang="en-US" sz="2000" dirty="0" smtClean="0"/>
              <a:t> 	For j=1 To 9</a:t>
            </a:r>
            <a:endParaRPr lang="fr-FR" sz="2000" dirty="0" smtClean="0"/>
          </a:p>
          <a:p>
            <a:pPr lvl="1" indent="11113">
              <a:buNone/>
            </a:pPr>
            <a:r>
              <a:rPr lang="en-US" sz="2000" dirty="0" smtClean="0"/>
              <a:t>          </a:t>
            </a:r>
            <a:r>
              <a:rPr lang="en-US" sz="2000" dirty="0" err="1" smtClean="0"/>
              <a:t>MsgBox</a:t>
            </a:r>
            <a:r>
              <a:rPr lang="en-US" sz="2000" dirty="0" smtClean="0"/>
              <a:t> (</a:t>
            </a:r>
            <a:r>
              <a:rPr lang="en-US" sz="2000" dirty="0" err="1" smtClean="0"/>
              <a:t>i</a:t>
            </a:r>
            <a:r>
              <a:rPr lang="en-US" sz="2000" dirty="0" smtClean="0"/>
              <a:t>*</a:t>
            </a:r>
            <a:r>
              <a:rPr lang="en-US" sz="2000" dirty="0" err="1" smtClean="0"/>
              <a:t>j.ToString</a:t>
            </a:r>
            <a:r>
              <a:rPr lang="en-US" sz="2000" dirty="0" smtClean="0"/>
              <a:t>)</a:t>
            </a:r>
            <a:endParaRPr lang="fr-FR" sz="2000" dirty="0" smtClean="0"/>
          </a:p>
          <a:p>
            <a:pPr lvl="1" indent="11113">
              <a:buNone/>
            </a:pPr>
            <a:r>
              <a:rPr lang="en-US" sz="2000" dirty="0" smtClean="0"/>
              <a:t> 	Next </a:t>
            </a:r>
            <a:r>
              <a:rPr lang="en-US" sz="2000" dirty="0" err="1" smtClean="0"/>
              <a:t>i</a:t>
            </a:r>
            <a:endParaRPr lang="fr-FR" sz="2000" dirty="0" smtClean="0"/>
          </a:p>
          <a:p>
            <a:pPr lvl="1" indent="11113">
              <a:buNone/>
            </a:pPr>
            <a:r>
              <a:rPr lang="fr-FR" sz="2000" dirty="0" err="1" smtClean="0"/>
              <a:t>Next</a:t>
            </a:r>
            <a:r>
              <a:rPr lang="fr-FR" sz="2000" dirty="0" smtClean="0"/>
              <a:t> j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400" dirty="0" smtClean="0"/>
              <a:t>Déclarer un tableau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 smtClean="0"/>
              <a:t> de 100 </a:t>
            </a:r>
            <a:r>
              <a:rPr lang="fr-FR" sz="2400" dirty="0" err="1" smtClean="0"/>
              <a:t>Integer</a:t>
            </a:r>
            <a:r>
              <a:rPr lang="fr-FR" sz="2400" dirty="0" smtClean="0"/>
              <a:t>. Le remplir avec un nombre aléatoire compris entre 1 et 100, le trier par ordre croissant. (Utiliser la fonction Int(</a:t>
            </a:r>
            <a:r>
              <a:rPr lang="fr-FR" sz="2400" dirty="0" err="1" smtClean="0"/>
              <a:t>Rnd</a:t>
            </a:r>
            <a:r>
              <a:rPr lang="fr-FR" sz="2400" dirty="0" smtClean="0"/>
              <a:t>()*100) pour la génération des nombres aléatoires compris entre 1 et 100)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230</Words>
  <Application>Microsoft Office PowerPoint</Application>
  <PresentationFormat>Affichage à l'écran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Question 1</vt:lpstr>
      <vt:lpstr>Question 2 </vt:lpstr>
      <vt:lpstr>Question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Mouanis LAHLOU</dc:creator>
  <cp:lastModifiedBy>Mouanis</cp:lastModifiedBy>
  <cp:revision>3</cp:revision>
  <dcterms:created xsi:type="dcterms:W3CDTF">2012-11-14T08:07:50Z</dcterms:created>
  <dcterms:modified xsi:type="dcterms:W3CDTF">2012-11-14T09:02:53Z</dcterms:modified>
</cp:coreProperties>
</file>